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2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98" r:id="rId27"/>
    <p:sldId id="283" r:id="rId28"/>
    <p:sldId id="280" r:id="rId29"/>
    <p:sldId id="284" r:id="rId30"/>
    <p:sldId id="281" r:id="rId31"/>
    <p:sldId id="282" r:id="rId32"/>
    <p:sldId id="293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4" r:id="rId41"/>
    <p:sldId id="295" r:id="rId42"/>
    <p:sldId id="296" r:id="rId43"/>
    <p:sldId id="297" r:id="rId4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94660"/>
  </p:normalViewPr>
  <p:slideViewPr>
    <p:cSldViewPr>
      <p:cViewPr>
        <p:scale>
          <a:sx n="70" d="100"/>
          <a:sy n="70" d="100"/>
        </p:scale>
        <p:origin x="-1248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8766FE8-7D68-484F-8CB3-FC637187B2D5}" type="datetimeFigureOut">
              <a:rPr lang="pl-PL" smtClean="0"/>
              <a:pPr/>
              <a:t>2017-12-13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8C9492-5CBB-4090-9E2C-9A343FB96BB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 latach 1983 </a:t>
            </a:r>
            <a:r>
              <a:rPr lang="pl-PL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–</a:t>
            </a:r>
            <a:r>
              <a:rPr lang="pl-PL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1990 </a:t>
            </a:r>
            <a:endParaRPr lang="pl-PL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ROZBUDOWA</a:t>
            </a:r>
            <a:b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SZKOŁY W POWIDZU </a:t>
            </a: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332656"/>
            <a:ext cx="4543221" cy="624559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332656"/>
            <a:ext cx="4547879" cy="6251996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1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476672"/>
            <a:ext cx="5976664" cy="577908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w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332656"/>
            <a:ext cx="4565956" cy="619218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w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332656"/>
            <a:ext cx="4464496" cy="6151179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076247" cy="576064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301" y="570418"/>
            <a:ext cx="8603179" cy="5669597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435711" cy="540330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078233" cy="570861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20880" cy="579424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TAR SZKOŁ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196752"/>
            <a:ext cx="5363329" cy="5323012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22920"/>
          </a:xfrm>
        </p:spPr>
        <p:txBody>
          <a:bodyPr/>
          <a:lstStyle/>
          <a:p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Stary budynek szkoły</a:t>
            </a: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290522" cy="547531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321544" cy="547531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273331" cy="540330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332656"/>
            <a:ext cx="4032448" cy="615419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260648"/>
            <a:ext cx="4316500" cy="6264696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248419" cy="5691336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gazet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260648"/>
            <a:ext cx="5256584" cy="622146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18864" y="152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 września 1986r. – gminna inauguracja roku szkolnego 1986/1987 w nowej szkole</a:t>
            </a: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Symbol zastępczy zawartości 5" descr="bud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484784"/>
            <a:ext cx="7217192" cy="485732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305265" cy="554732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1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8187404" cy="554732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Zawiązanie się komitetu rozbudowy szkoły</a:t>
            </a: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Symbol zastępczy zawartości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484784"/>
            <a:ext cx="4536504" cy="504119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7530353" cy="5818909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Rozpoczęcie budowy bloku socjalno-sportowego – początek 1987 roku</a:t>
            </a: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Symbol zastępczy zawartości 9" descr="bud1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1050" y="1524000"/>
            <a:ext cx="4875503" cy="485732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1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92888" cy="592171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1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273053" cy="583535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bud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7979478" cy="554732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1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136904" cy="59224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ud2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260648"/>
            <a:ext cx="4278664" cy="6264696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440160"/>
          </a:xfrm>
        </p:spPr>
        <p:txBody>
          <a:bodyPr>
            <a:noAutofit/>
          </a:bodyPr>
          <a:lstStyle/>
          <a:p>
            <a:r>
              <a:rPr lang="pl-PL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 lipca 1989r. – oddanie do użytku bloku socjalno-sportowego </a:t>
            </a:r>
            <a:endParaRPr lang="pl-PL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2132856"/>
            <a:ext cx="8229600" cy="2088232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8 czerwca 1996r. – nadanie Szkole Podstawowej imienia Kompanii Powidzkiej 1918 roku</a:t>
            </a: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363216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 września 1996 r. – utworzenie Zespołu Szkolno-Przedszkolnego </a:t>
            </a:r>
            <a:endParaRPr lang="pl-PL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Komitet rozbudowy szkoły w Powidzu</a:t>
            </a: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Symbol zastępczy zawartości 3" descr="z6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700" y="1524000"/>
            <a:ext cx="6584599" cy="4572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51216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 września 1999r. – włączenie do ZSP Gimnazjum</a:t>
            </a: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820472" cy="1579240"/>
          </a:xfrm>
        </p:spPr>
        <p:txBody>
          <a:bodyPr>
            <a:noAutofit/>
          </a:bodyPr>
          <a:lstStyle/>
          <a:p>
            <a:r>
              <a:rPr lang="pl-PL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28 grudnia 2001r. – nadanie Gimnazjum imienia Kompanii Powidzkiej 1918 roku</a:t>
            </a:r>
            <a:endParaRPr lang="pl-PL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244333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18 grudnia 2004r. – uroczystość wręczenia sztandaru Szkole Podstawowej i Gimnazjum imienia Kompanii Powidzkiej 1918 roku</a:t>
            </a: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219200"/>
          </a:xfrm>
        </p:spPr>
        <p:txBody>
          <a:bodyPr/>
          <a:lstStyle/>
          <a:p>
            <a:r>
              <a:rPr lang="pl-PL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Dziękuję za uwagę!</a:t>
            </a: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 descr="zd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7498261" cy="55331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d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8004149" cy="5835352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404664"/>
            <a:ext cx="4646775" cy="601347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4862799" cy="629303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332656"/>
            <a:ext cx="4790791" cy="6199847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Niestandardowy 1">
      <a:dk1>
        <a:sysClr val="windowText" lastClr="000000"/>
      </a:dk1>
      <a:lt1>
        <a:srgbClr val="A5B592"/>
      </a:lt1>
      <a:dk2>
        <a:srgbClr val="F5E4A9"/>
      </a:dk2>
      <a:lt2>
        <a:srgbClr val="000000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114</TotalTime>
  <Words>114</Words>
  <Application>Microsoft Office PowerPoint</Application>
  <PresentationFormat>Pokaz na ekranie (4:3)</PresentationFormat>
  <Paragraphs>14</Paragraphs>
  <Slides>43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Papier</vt:lpstr>
      <vt:lpstr>ROZBUDOWA  SZKOŁY W POWIDZU </vt:lpstr>
      <vt:lpstr>Stary budynek szkoły</vt:lpstr>
      <vt:lpstr>Zawiązanie się komitetu rozbudowy szkoły</vt:lpstr>
      <vt:lpstr>Komitet rozbudowy szkoły w Powidzu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1 września 1986r. – gminna inauguracja roku szkolnego 1986/1987 w nowej szkole</vt:lpstr>
      <vt:lpstr>Slajd 28</vt:lpstr>
      <vt:lpstr>Slajd 29</vt:lpstr>
      <vt:lpstr>Slajd 30</vt:lpstr>
      <vt:lpstr>Rozpoczęcie budowy bloku socjalno-sportowego – początek 1987 roku</vt:lpstr>
      <vt:lpstr>Slajd 32</vt:lpstr>
      <vt:lpstr>Slajd 33</vt:lpstr>
      <vt:lpstr>Slajd 34</vt:lpstr>
      <vt:lpstr>Slajd 35</vt:lpstr>
      <vt:lpstr>Slajd 36</vt:lpstr>
      <vt:lpstr>1 lipca 1989r. – oddanie do użytku bloku socjalno-sportowego </vt:lpstr>
      <vt:lpstr>8 czerwca 1996r. – nadanie Szkole Podstawowej imienia Kompanii Powidzkiej 1918 roku</vt:lpstr>
      <vt:lpstr>1 września 1996 r. – utworzenie Zespołu Szkolno-Przedszkolnego </vt:lpstr>
      <vt:lpstr>1 września 1999r. – włączenie do ZSP Gimnazjum</vt:lpstr>
      <vt:lpstr>28 grudnia 2001r. – nadanie Gimnazjum imienia Kompanii Powidzkiej 1918 roku</vt:lpstr>
      <vt:lpstr>18 grudnia 2004r. – uroczystość wręczenia sztandaru Szkole Podstawowej i Gimnazjum imienia Kompanii Powidzkiej 1918 roku</vt:lpstr>
      <vt:lpstr>Dziękuję za uwagę!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ROZBUDOWA  SZKOŁY W POWIDZU</dc:title>
  <dc:creator>User</dc:creator>
  <cp:lastModifiedBy>G N</cp:lastModifiedBy>
  <cp:revision>13</cp:revision>
  <dcterms:created xsi:type="dcterms:W3CDTF">2017-12-10T14:34:04Z</dcterms:created>
  <dcterms:modified xsi:type="dcterms:W3CDTF">2017-12-13T11:46:53Z</dcterms:modified>
</cp:coreProperties>
</file>